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8288000" cy="10287000"/>
  <p:notesSz cx="6858000" cy="9144000"/>
  <p:embeddedFontLst>
    <p:embeddedFont>
      <p:font typeface="Canva Sans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81" d="100"/>
          <a:sy n="81" d="100"/>
        </p:scale>
        <p:origin x="17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6C8A7-E4B5-45BC-B766-5DBBE9717CEE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D9794-62B0-44F8-B6E6-FE87F1B336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9310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DD9794-62B0-44F8-B6E6-FE87F1B336E5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344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731919">
                <a:alpha val="100000"/>
              </a:srgbClr>
            </a:gs>
            <a:gs pos="100000">
              <a:srgbClr val="E52B2B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740784" y="0"/>
            <a:ext cx="1547216" cy="10287000"/>
            <a:chOff x="0" y="0"/>
            <a:chExt cx="523379" cy="3479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23379" cy="3479800"/>
            </a:xfrm>
            <a:custGeom>
              <a:avLst/>
              <a:gdLst/>
              <a:ahLst/>
              <a:cxnLst/>
              <a:rect l="l" t="t" r="r" b="b"/>
              <a:pathLst>
                <a:path w="523379" h="3479800">
                  <a:moveTo>
                    <a:pt x="0" y="0"/>
                  </a:moveTo>
                  <a:lnTo>
                    <a:pt x="523379" y="0"/>
                  </a:lnTo>
                  <a:lnTo>
                    <a:pt x="523379" y="3479800"/>
                  </a:lnTo>
                  <a:lnTo>
                    <a:pt x="0" y="3479800"/>
                  </a:lnTo>
                  <a:close/>
                </a:path>
              </a:pathLst>
            </a:custGeom>
            <a:solidFill>
              <a:srgbClr val="FFC2C2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-99691" y="946622"/>
            <a:ext cx="16840475" cy="9331861"/>
          </a:xfrm>
          <a:custGeom>
            <a:avLst/>
            <a:gdLst/>
            <a:ahLst/>
            <a:cxnLst/>
            <a:rect l="l" t="t" r="r" b="b"/>
            <a:pathLst>
              <a:path w="16840475" h="9331861">
                <a:moveTo>
                  <a:pt x="0" y="0"/>
                </a:moveTo>
                <a:lnTo>
                  <a:pt x="16840475" y="0"/>
                </a:lnTo>
                <a:lnTo>
                  <a:pt x="16840475" y="9331861"/>
                </a:lnTo>
                <a:lnTo>
                  <a:pt x="0" y="933186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39000"/>
            </a:blip>
            <a:stretch>
              <a:fillRect t="-32921" b="-1205"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6453549" y="7960724"/>
            <a:ext cx="2045486" cy="1635657"/>
          </a:xfrm>
          <a:custGeom>
            <a:avLst/>
            <a:gdLst/>
            <a:ahLst/>
            <a:cxnLst/>
            <a:rect l="l" t="t" r="r" b="b"/>
            <a:pathLst>
              <a:path w="2045486" h="1635657">
                <a:moveTo>
                  <a:pt x="0" y="0"/>
                </a:moveTo>
                <a:lnTo>
                  <a:pt x="2045486" y="0"/>
                </a:lnTo>
                <a:lnTo>
                  <a:pt x="2045486" y="1635656"/>
                </a:lnTo>
                <a:lnTo>
                  <a:pt x="0" y="16356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5400000">
            <a:off x="15492555" y="476901"/>
            <a:ext cx="3318479" cy="2291462"/>
          </a:xfrm>
          <a:custGeom>
            <a:avLst/>
            <a:gdLst/>
            <a:ahLst/>
            <a:cxnLst/>
            <a:rect l="l" t="t" r="r" b="b"/>
            <a:pathLst>
              <a:path w="3318479" h="2291462">
                <a:moveTo>
                  <a:pt x="0" y="0"/>
                </a:moveTo>
                <a:lnTo>
                  <a:pt x="3318478" y="0"/>
                </a:lnTo>
                <a:lnTo>
                  <a:pt x="3318478" y="2291462"/>
                </a:lnTo>
                <a:lnTo>
                  <a:pt x="0" y="229146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16707914" y="9256668"/>
            <a:ext cx="1612956" cy="7526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037"/>
              </a:lnSpc>
            </a:pPr>
            <a:r>
              <a:rPr lang="en-US" sz="2883" b="1" dirty="0">
                <a:solidFill>
                  <a:srgbClr val="F8020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SINCT</a:t>
            </a:r>
          </a:p>
          <a:p>
            <a:pPr algn="ctr">
              <a:lnSpc>
                <a:spcPts val="1499"/>
              </a:lnSpc>
            </a:pPr>
            <a:r>
              <a:rPr lang="en-US" sz="2883" b="1" dirty="0">
                <a:solidFill>
                  <a:srgbClr val="F8020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INDIA</a:t>
            </a:r>
          </a:p>
        </p:txBody>
      </p:sp>
      <p:sp>
        <p:nvSpPr>
          <p:cNvPr id="8" name="TextBox 8"/>
          <p:cNvSpPr txBox="1"/>
          <p:nvPr/>
        </p:nvSpPr>
        <p:spPr>
          <a:xfrm rot="5400000">
            <a:off x="15549992" y="4799250"/>
            <a:ext cx="4052626" cy="11277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239"/>
              </a:lnSpc>
            </a:pPr>
            <a:r>
              <a:rPr lang="en-US" sz="6599" b="1">
                <a:solidFill>
                  <a:srgbClr val="FF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BHOPAL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731919">
                <a:alpha val="100000"/>
              </a:srgbClr>
            </a:gs>
            <a:gs pos="100000">
              <a:srgbClr val="E52B2B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8370392" y="-8370392"/>
            <a:ext cx="1547216" cy="18288000"/>
            <a:chOff x="0" y="0"/>
            <a:chExt cx="523379" cy="618631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23379" cy="6186311"/>
            </a:xfrm>
            <a:custGeom>
              <a:avLst/>
              <a:gdLst/>
              <a:ahLst/>
              <a:cxnLst/>
              <a:rect l="l" t="t" r="r" b="b"/>
              <a:pathLst>
                <a:path w="523379" h="6186311">
                  <a:moveTo>
                    <a:pt x="0" y="0"/>
                  </a:moveTo>
                  <a:lnTo>
                    <a:pt x="523379" y="0"/>
                  </a:lnTo>
                  <a:lnTo>
                    <a:pt x="523379" y="6186311"/>
                  </a:lnTo>
                  <a:lnTo>
                    <a:pt x="0" y="6186311"/>
                  </a:lnTo>
                  <a:close/>
                </a:path>
              </a:pathLst>
            </a:custGeom>
            <a:solidFill>
              <a:srgbClr val="FFC2C2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-99691" y="185279"/>
            <a:ext cx="18229781" cy="10101721"/>
          </a:xfrm>
          <a:custGeom>
            <a:avLst/>
            <a:gdLst/>
            <a:ahLst/>
            <a:cxnLst/>
            <a:rect l="l" t="t" r="r" b="b"/>
            <a:pathLst>
              <a:path w="18229781" h="10101721">
                <a:moveTo>
                  <a:pt x="0" y="0"/>
                </a:moveTo>
                <a:lnTo>
                  <a:pt x="18229781" y="0"/>
                </a:lnTo>
                <a:lnTo>
                  <a:pt x="18229781" y="10101721"/>
                </a:lnTo>
                <a:lnTo>
                  <a:pt x="0" y="1010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9000"/>
            </a:blip>
            <a:stretch>
              <a:fillRect t="-32921" b="-1205"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6580146" y="114657"/>
            <a:ext cx="1578518" cy="1262250"/>
          </a:xfrm>
          <a:custGeom>
            <a:avLst/>
            <a:gdLst/>
            <a:ahLst/>
            <a:cxnLst/>
            <a:rect l="l" t="t" r="r" b="b"/>
            <a:pathLst>
              <a:path w="1578518" h="1262250">
                <a:moveTo>
                  <a:pt x="0" y="0"/>
                </a:moveTo>
                <a:lnTo>
                  <a:pt x="1578519" y="0"/>
                </a:lnTo>
                <a:lnTo>
                  <a:pt x="1578519" y="1262250"/>
                </a:lnTo>
                <a:lnTo>
                  <a:pt x="0" y="12622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0" y="0"/>
            <a:ext cx="3318479" cy="2291462"/>
          </a:xfrm>
          <a:custGeom>
            <a:avLst/>
            <a:gdLst/>
            <a:ahLst/>
            <a:cxnLst/>
            <a:rect l="l" t="t" r="r" b="b"/>
            <a:pathLst>
              <a:path w="3318479" h="2291462">
                <a:moveTo>
                  <a:pt x="0" y="0"/>
                </a:moveTo>
                <a:lnTo>
                  <a:pt x="3318479" y="0"/>
                </a:lnTo>
                <a:lnTo>
                  <a:pt x="3318479" y="2291462"/>
                </a:lnTo>
                <a:lnTo>
                  <a:pt x="0" y="229146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16740784" y="1259943"/>
            <a:ext cx="1389305" cy="145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87"/>
              </a:lnSpc>
            </a:pPr>
            <a:r>
              <a:rPr lang="en-US" sz="1706" b="1">
                <a:solidFill>
                  <a:srgbClr val="F8020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SINCT-INDIA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6629399" y="147829"/>
            <a:ext cx="4800601" cy="11277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239"/>
              </a:lnSpc>
            </a:pPr>
            <a:r>
              <a:rPr lang="en-US" sz="6599" b="1" dirty="0">
                <a:solidFill>
                  <a:srgbClr val="FF5757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BHOPAL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Custom</PresentationFormat>
  <Paragraphs>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Arial</vt:lpstr>
      <vt:lpstr>Canva Sans 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Brown Monochrome Simple Minimalist Research Project Final Defense Presentation Template</dc:title>
  <dc:creator>LG</dc:creator>
  <cp:lastModifiedBy>LG</cp:lastModifiedBy>
  <cp:revision>3</cp:revision>
  <dcterms:created xsi:type="dcterms:W3CDTF">2006-08-16T00:00:00Z</dcterms:created>
  <dcterms:modified xsi:type="dcterms:W3CDTF">2026-03-18T09:48:42Z</dcterms:modified>
  <dc:identifier>DAHESN9oWBg</dc:identifier>
</cp:coreProperties>
</file>